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047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046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309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57502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6934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7711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171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2509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05015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505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8526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6DAF9-C675-4A9E-B5D1-B7F97305CFA0}" type="datetimeFigureOut">
              <a:rPr lang="fr-CH" smtClean="0"/>
              <a:t>13.08.2019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4826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3E9F8CA-4CA5-4199-9679-8AEB8807CB38}"/>
              </a:ext>
            </a:extLst>
          </p:cNvPr>
          <p:cNvSpPr/>
          <p:nvPr/>
        </p:nvSpPr>
        <p:spPr>
          <a:xfrm>
            <a:off x="0" y="1"/>
            <a:ext cx="914400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CAO  = CHIEN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CAVALO = CHEVAL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ABELHA = ABEILLE 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VACA = VÂCHE 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FORMIGA = FOURMILLE 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6354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3E9F8CA-4CA5-4199-9679-8AEB8807CB38}"/>
              </a:ext>
            </a:extLst>
          </p:cNvPr>
          <p:cNvSpPr/>
          <p:nvPr/>
        </p:nvSpPr>
        <p:spPr>
          <a:xfrm>
            <a:off x="0" y="1"/>
            <a:ext cx="914400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SUPORTAR = OURS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OVELHA = MOUTON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RAPOSA = RENARD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GATO = CHAT 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COELHO = LAPIN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1550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3E9F8CA-4CA5-4199-9679-8AEB8807CB38}"/>
              </a:ext>
            </a:extLst>
          </p:cNvPr>
          <p:cNvSpPr/>
          <p:nvPr/>
        </p:nvSpPr>
        <p:spPr>
          <a:xfrm>
            <a:off x="0" y="1"/>
            <a:ext cx="914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PÁSSARO = OISEAU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LIBELULA = LIBÉLULE</a:t>
            </a:r>
            <a:endParaRPr lang="en-US" sz="4800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PATO = CANARD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598771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39</Words>
  <Application>Microsoft Office PowerPoint</Application>
  <PresentationFormat>Affichage à l'écran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Etat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Wüest Larissa (DCS)</dc:creator>
  <cp:lastModifiedBy>Wüest Larissa (DCS)</cp:lastModifiedBy>
  <cp:revision>4</cp:revision>
  <dcterms:created xsi:type="dcterms:W3CDTF">2019-06-27T07:52:45Z</dcterms:created>
  <dcterms:modified xsi:type="dcterms:W3CDTF">2019-08-13T08:11:29Z</dcterms:modified>
</cp:coreProperties>
</file>